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"/>
  </p:notesMasterIdLst>
  <p:sldIdLst>
    <p:sldId id="585" r:id="rId2"/>
  </p:sldIdLst>
  <p:sldSz cx="12192000" cy="6858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Editor" pitchFamily="2" charset="77"/>
      <p:regular r:id="rId8"/>
      <p:bold r:id="rId9"/>
    </p:embeddedFont>
    <p:embeddedFont>
      <p:font typeface="Editor Light" pitchFamily="2" charset="77"/>
      <p:regular r:id="rId10"/>
      <p:italic r:id="rId11"/>
    </p:embeddedFont>
    <p:embeddedFont>
      <p:font typeface="Gilroy Bold" pitchFamily="2" charset="77"/>
      <p:bold r:id="rId12"/>
    </p:embeddedFont>
    <p:embeddedFont>
      <p:font typeface="Gilroy Light" pitchFamily="2" charset="77"/>
      <p:regular r:id="rId13"/>
    </p:embeddedFont>
    <p:embeddedFont>
      <p:font typeface="Gilroy Medium" pitchFamily="2" charset="77"/>
      <p:regular r:id="rId14"/>
    </p:embeddedFont>
    <p:embeddedFont>
      <p:font typeface="Gilroy SemiBold" pitchFamily="2" charset="77"/>
      <p:regular r:id="rId15"/>
      <p:bold r:id="rId16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00FF"/>
    <a:srgbClr val="FF2D55"/>
    <a:srgbClr val="3600FF"/>
    <a:srgbClr val="0D58C5"/>
    <a:srgbClr val="9FC00D"/>
    <a:srgbClr val="F5CB00"/>
    <a:srgbClr val="C30A7E"/>
    <a:srgbClr val="E53800"/>
    <a:srgbClr val="197B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44"/>
    <p:restoredTop sz="96569"/>
  </p:normalViewPr>
  <p:slideViewPr>
    <p:cSldViewPr snapToObjects="1">
      <p:cViewPr varScale="1">
        <p:scale>
          <a:sx n="128" d="100"/>
          <a:sy n="128" d="100"/>
        </p:scale>
        <p:origin x="1080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40" d="100"/>
        <a:sy n="14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92D830-6559-FC47-AB05-BDF87D91EA7A}" type="datetimeFigureOut">
              <a:rPr lang="de-DE" smtClean="0"/>
              <a:t>04.11.21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9F2FAC-663F-3D42-A06B-9A8189BD86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8992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54697E4A-ECEF-BB48-BA66-5A84D5D52F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4900" y="1358900"/>
            <a:ext cx="4902200" cy="4140200"/>
          </a:xfrm>
          <a:prstGeom prst="rect">
            <a:avLst/>
          </a:prstGeom>
        </p:spPr>
      </p:pic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B19DB93-464E-8843-BBB2-0E5AD105A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78351-8DDD-CF44-B886-B715CBA9813D}" type="datetime3">
              <a:rPr lang="de-DE" smtClean="0"/>
              <a:t>04/11/2021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942D8B4-E34A-6847-8F39-F3071F40B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D725FD1-35D6-4943-B196-13B86724C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6877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53B1C3-EB9F-C44C-B812-CD51666BF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1400-5B87-7B4C-B6E1-4806207BBF63}" type="datetime3">
              <a:rPr lang="de-DE" smtClean="0"/>
              <a:t>04/11/2021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081F18C-E507-1443-8A1D-A864F7EA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DF3A4A-CB00-6149-BA82-F0CE621C6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108389E6-9F6D-354E-8098-7AFA340FDB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200448"/>
            <a:ext cx="10515600" cy="3797085"/>
          </a:xfrm>
        </p:spPr>
        <p:txBody>
          <a:bodyPr anchor="ctr">
            <a:normAutofit/>
          </a:bodyPr>
          <a:lstStyle>
            <a:lvl1pPr algn="ctr">
              <a:defRPr sz="4000" b="0" i="0">
                <a:solidFill>
                  <a:schemeClr val="tx1"/>
                </a:solidFill>
                <a:latin typeface="Gilroy Light" pitchFamily="2" charset="77"/>
              </a:defRPr>
            </a:lvl1pPr>
          </a:lstStyle>
          <a:p>
            <a:r>
              <a:rPr lang="de-DE" dirty="0"/>
              <a:t>„Master Zitat oder</a:t>
            </a:r>
            <a:br>
              <a:rPr lang="de-DE" dirty="0"/>
            </a:br>
            <a:r>
              <a:rPr lang="de-DE" dirty="0"/>
              <a:t>Statement …”</a:t>
            </a:r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24EAA73B-D950-CA4B-926A-9ADA4C112EE7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1850" y="1496810"/>
            <a:ext cx="10515600" cy="70363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 b="1" i="0">
                <a:solidFill>
                  <a:schemeClr val="tx1"/>
                </a:solidFill>
                <a:latin typeface="Gilroy SemiBold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55921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59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1047CB-A154-534B-A6DB-3A89A91E6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8663"/>
            <a:ext cx="10515600" cy="1325563"/>
          </a:xfrm>
        </p:spPr>
        <p:txBody>
          <a:bodyPr anchor="t">
            <a:normAutofit/>
          </a:bodyPr>
          <a:lstStyle>
            <a:lvl1pPr>
              <a:defRPr sz="40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503D564-DAEC-AA46-AC7A-F05E0624AE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 b="0" i="0">
                <a:latin typeface="Gilroy Light" pitchFamily="2" charset="77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87177E2-0602-104A-B2F7-20A171692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lang="de-DE" sz="2000" b="0" i="0" u="none" strike="noStrike" smtClean="0">
                <a:effectLst/>
                <a:latin typeface="Gilroy Light" pitchFamily="2" charset="77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A7FA16C-5970-FF4E-8306-B5662F788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AE799-0BA9-A948-8862-B94D8F04DEAD}" type="datetime3">
              <a:rPr lang="de-DE" smtClean="0"/>
              <a:t>04/11/2021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FEEB8B3-B635-BC40-A1EF-F8CE2A099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98D5EB0-B44E-CA4F-904B-D5CE04A97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2032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5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1047CB-A154-534B-A6DB-3A89A91E6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8664"/>
            <a:ext cx="10515600" cy="365126"/>
          </a:xfrm>
        </p:spPr>
        <p:txBody>
          <a:bodyPr anchor="t">
            <a:normAutofit/>
          </a:bodyPr>
          <a:lstStyle>
            <a:lvl1pPr>
              <a:defRPr sz="20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503D564-DAEC-AA46-AC7A-F05E0624AE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 b="0" i="0">
                <a:latin typeface="Gilroy Light" pitchFamily="2" charset="77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87177E2-0602-104A-B2F7-20A171692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lang="de-DE" sz="2000" b="0" i="0" u="none" strike="noStrike" smtClean="0">
                <a:effectLst/>
                <a:latin typeface="Gilroy Light" pitchFamily="2" charset="77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A7FA16C-5970-FF4E-8306-B5662F788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13B9F-DD3C-C742-B06A-BD71756F31FE}" type="datetime3">
              <a:rPr lang="de-DE" smtClean="0"/>
              <a:t>04/11/2021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FEEB8B3-B635-BC40-A1EF-F8CE2A099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98D5EB0-B44E-CA4F-904B-D5CE04A97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7450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5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3E8741-24C6-4C44-BF9E-8C9738747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3419" y="741189"/>
            <a:ext cx="10515600" cy="1325563"/>
          </a:xfrm>
        </p:spPr>
        <p:txBody>
          <a:bodyPr anchor="t">
            <a:normAutofit/>
          </a:bodyPr>
          <a:lstStyle>
            <a:lvl1pPr algn="l">
              <a:defRPr sz="4000" b="1" i="0">
                <a:latin typeface="Gilroy SemiBold" pitchFamily="2" charset="77"/>
              </a:defRPr>
            </a:lvl1pPr>
          </a:lstStyle>
          <a:p>
            <a:r>
              <a:rPr lang="de-DE" dirty="0"/>
              <a:t>Master nur 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EF01AC5-E685-2542-85C1-95D08F046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4AFBB-5946-D44F-95F9-61A5690CA796}" type="datetime3">
              <a:rPr lang="de-DE" smtClean="0"/>
              <a:t>04/11/2021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470630-3601-4C40-94BF-2CA1384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D6E8280-BC13-AA4B-8F48-B5222351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24472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5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3E8741-24C6-4C44-BF9E-8C9738747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3419" y="741189"/>
            <a:ext cx="10515600" cy="1325563"/>
          </a:xfrm>
        </p:spPr>
        <p:txBody>
          <a:bodyPr anchor="t">
            <a:normAutofit/>
          </a:bodyPr>
          <a:lstStyle>
            <a:lvl1pPr algn="l">
              <a:defRPr sz="1800" b="1" i="0">
                <a:latin typeface="Gilroy SemiBold" pitchFamily="2" charset="77"/>
              </a:defRPr>
            </a:lvl1pPr>
          </a:lstStyle>
          <a:p>
            <a:r>
              <a:rPr lang="de-DE" dirty="0"/>
              <a:t>Master Headline klein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EF01AC5-E685-2542-85C1-95D08F046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1C226-D495-D840-B673-F0ACFC7CE2B6}" type="datetime3">
              <a:rPr lang="de-DE" smtClean="0"/>
              <a:t>04/11/2021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470630-3601-4C40-94BF-2CA1384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D6E8280-BC13-AA4B-8F48-B5222351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4277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59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8135467A-E16F-0B40-BAA1-B769751E5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402703"/>
            <a:ext cx="12192000" cy="645529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C3E8741-24C6-4C44-BF9E-8C9738747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3419" y="741189"/>
            <a:ext cx="10515600" cy="1325563"/>
          </a:xfrm>
        </p:spPr>
        <p:txBody>
          <a:bodyPr anchor="t">
            <a:normAutofit/>
          </a:bodyPr>
          <a:lstStyle>
            <a:lvl1pPr algn="l">
              <a:defRPr sz="4000" b="1" i="0">
                <a:latin typeface="Gilroy SemiBold" pitchFamily="2" charset="77"/>
              </a:defRPr>
            </a:lvl1pPr>
          </a:lstStyle>
          <a:p>
            <a:r>
              <a:rPr lang="de-DE" dirty="0"/>
              <a:t>Mastertitel und Bild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EF01AC5-E685-2542-85C1-95D08F046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E03880-9942-C84F-8AB8-98FE8616E486}" type="datetime3">
              <a:rPr lang="de-DE" smtClean="0"/>
              <a:t>04/11/2021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470630-3601-4C40-94BF-2CA1384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D6E8280-BC13-AA4B-8F48-B5222351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42976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59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8135467A-E16F-0B40-BAA1-B769751E5A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C3E8741-24C6-4C44-BF9E-8C9738747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3419" y="741189"/>
            <a:ext cx="10515600" cy="1325563"/>
          </a:xfrm>
        </p:spPr>
        <p:txBody>
          <a:bodyPr anchor="t">
            <a:normAutofit/>
          </a:bodyPr>
          <a:lstStyle>
            <a:lvl1pPr algn="l">
              <a:defRPr sz="4000" b="1" i="0">
                <a:latin typeface="Gilroy SemiBold" pitchFamily="2" charset="77"/>
              </a:defRPr>
            </a:lvl1pPr>
          </a:lstStyle>
          <a:p>
            <a:r>
              <a:rPr lang="de-DE" dirty="0"/>
              <a:t>Master &amp; Bild Vollformat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EF01AC5-E685-2542-85C1-95D08F046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798C6-0856-6941-9AFD-FCA6363DE466}" type="datetime3">
              <a:rPr lang="de-DE" smtClean="0"/>
              <a:t>04/11/2021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7470630-3601-4C40-94BF-2CA13842F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D6E8280-BC13-AA4B-8F48-B52223510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9372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5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B19DB93-464E-8843-BBB2-0E5AD105A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0F309-D9EA-2543-B997-2D9127C6FC0E}" type="datetime3">
              <a:rPr lang="de-DE" smtClean="0"/>
              <a:t>04/11/2021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942D8B4-E34A-6847-8F39-F3071F40B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D725FD1-35D6-4943-B196-13B86724C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1964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7E4C84-FCFD-C74D-A230-17F8C8AB26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886451"/>
            <a:ext cx="9144000" cy="2387600"/>
          </a:xfrm>
        </p:spPr>
        <p:txBody>
          <a:bodyPr anchor="b"/>
          <a:lstStyle>
            <a:lvl1pPr algn="l">
              <a:defRPr sz="6000" b="0" i="0">
                <a:solidFill>
                  <a:schemeClr val="tx1"/>
                </a:solidFill>
                <a:latin typeface="Gilroy Medium" pitchFamily="2" charset="77"/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334A8FA-D04F-D04D-8AC6-53BD5024EFF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366126"/>
            <a:ext cx="9144000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b="0" i="0">
                <a:latin typeface="Gilroy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</a:t>
            </a:r>
          </a:p>
          <a:p>
            <a:r>
              <a:rPr lang="de-DE" dirty="0"/>
              <a:t>Ort, Datum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74F0A4A-B000-C747-B434-C220DC7F9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C74AF-8FD1-BB4F-86A5-717742862FD8}" type="datetime3">
              <a:rPr lang="de-DE" smtClean="0"/>
              <a:t>04/11/2021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359236A-5867-9749-99F9-277ABB367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DBF6865-1507-8445-BA11-9EA3F9A17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1640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C8E471-1895-4645-A136-D895616A60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002631"/>
            <a:ext cx="10515600" cy="2852737"/>
          </a:xfrm>
        </p:spPr>
        <p:txBody>
          <a:bodyPr anchor="b">
            <a:normAutofit/>
          </a:bodyPr>
          <a:lstStyle>
            <a:lvl1pPr>
              <a:defRPr sz="4000" b="0" i="0">
                <a:solidFill>
                  <a:schemeClr val="tx1"/>
                </a:solidFill>
                <a:latin typeface="Gilroy Medium" pitchFamily="2" charset="77"/>
              </a:defRPr>
            </a:lvl1pPr>
          </a:lstStyle>
          <a:p>
            <a:r>
              <a:rPr lang="de-DE" dirty="0"/>
              <a:t>Master Zwischentitel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2BAE633-6BEA-CF42-95C0-C58045D5F7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82356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Gilroy Ligh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E52CBC-32F2-2145-8D57-D0268BF86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BBFE-8DC4-4349-B573-A308023A1175}" type="datetime3">
              <a:rPr lang="de-DE" smtClean="0"/>
              <a:t>04/11/2021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DCDBF2-BEE3-2143-A39B-3789799E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2561C0-C98E-1049-A6EA-F2439DA9F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9339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C8E471-1895-4645-A136-D895616A60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002631"/>
            <a:ext cx="10515600" cy="2852737"/>
          </a:xfrm>
        </p:spPr>
        <p:txBody>
          <a:bodyPr anchor="ctr">
            <a:normAutofit/>
          </a:bodyPr>
          <a:lstStyle>
            <a:lvl1pPr algn="ctr">
              <a:defRPr sz="4000" b="1" i="0">
                <a:solidFill>
                  <a:srgbClr val="3600FF"/>
                </a:solidFill>
                <a:latin typeface="Gilroy SemiBold" pitchFamily="2" charset="77"/>
              </a:defRPr>
            </a:lvl1pPr>
          </a:lstStyle>
          <a:p>
            <a:r>
              <a:rPr lang="de-DE" dirty="0"/>
              <a:t>Master Zwischentitel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E52CBC-32F2-2145-8D57-D0268BF86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BBFE-8DC4-4349-B573-A308023A1175}" type="datetime3">
              <a:rPr lang="de-DE" smtClean="0"/>
              <a:t>04/11/2021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DCDBF2-BEE3-2143-A39B-3789799E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2561C0-C98E-1049-A6EA-F2439DA9F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E850773B-BA69-FE41-9578-6EEE378E6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82356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Gilroy Ligh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268657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0B7E24D3-0144-DD41-B8A1-24797213AB0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EC8E471-1895-4645-A136-D895616A60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002631"/>
            <a:ext cx="10515600" cy="2852737"/>
          </a:xfrm>
        </p:spPr>
        <p:txBody>
          <a:bodyPr anchor="ctr">
            <a:normAutofit/>
          </a:bodyPr>
          <a:lstStyle>
            <a:lvl1pPr algn="ctr">
              <a:defRPr sz="4000" b="1" i="0" spc="300">
                <a:solidFill>
                  <a:schemeClr val="bg1"/>
                </a:solidFill>
                <a:latin typeface="Gilroy Bold" pitchFamily="2" charset="77"/>
              </a:defRPr>
            </a:lvl1pPr>
          </a:lstStyle>
          <a:p>
            <a:r>
              <a:rPr lang="de-DE" dirty="0"/>
              <a:t>Master Zwischentitel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E52CBC-32F2-2145-8D57-D0268BF86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65BBFE-8DC4-4349-B573-A308023A1175}" type="datetime3">
              <a:rPr lang="de-DE" smtClean="0"/>
              <a:pPr/>
              <a:t>04/11/2021</a:t>
            </a:fld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ADCDBF2-BEE3-2143-A39B-3789799E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2561C0-C98E-1049-A6EA-F2439DA9F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2091DAF-98C7-1B4F-96E5-287426A0F808}" type="slidenum">
              <a:rPr lang="de-DE" smtClean="0"/>
              <a:pPr/>
              <a:t>‹Nr.›</a:t>
            </a:fld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E850773B-BA69-FE41-9578-6EEE378E6D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82356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2000" b="0" i="0">
                <a:solidFill>
                  <a:schemeClr val="bg1"/>
                </a:solidFill>
                <a:latin typeface="Gilroy Light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636198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74E6B4-724F-E24F-8BD7-9CD50004B27F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2pPr>
              <a:defRPr b="0" i="0">
                <a:solidFill>
                  <a:schemeClr val="tx1"/>
                </a:solidFill>
                <a:latin typeface="Gilroy Light" pitchFamily="2" charset="77"/>
              </a:defRPr>
            </a:lvl2pPr>
            <a:lvl3pPr>
              <a:defRPr b="0" i="0">
                <a:solidFill>
                  <a:schemeClr val="tx1"/>
                </a:solidFill>
                <a:latin typeface="Gilroy Light" pitchFamily="2" charset="77"/>
              </a:defRPr>
            </a:lvl3pPr>
            <a:lvl4pPr>
              <a:defRPr b="0" i="0">
                <a:solidFill>
                  <a:schemeClr val="tx1"/>
                </a:solidFill>
                <a:latin typeface="Gilroy Light" pitchFamily="2" charset="77"/>
              </a:defRPr>
            </a:lvl4pPr>
            <a:lvl5pPr>
              <a:defRPr b="0" i="0">
                <a:solidFill>
                  <a:schemeClr val="tx1"/>
                </a:solidFill>
                <a:latin typeface="Gilroy Light" pitchFamily="2" charset="77"/>
              </a:defRPr>
            </a:lvl5pPr>
          </a:lstStyle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53B1C3-EB9F-C44C-B812-CD51666BF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7C22-9E7C-4C4E-BF44-9FE253F49F78}" type="datetime3">
              <a:rPr lang="de-DE" smtClean="0"/>
              <a:t>04/11/2021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081F18C-E507-1443-8A1D-A864F7EA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DF3A4A-CB00-6149-BA82-F0CE621C6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81A4E5BE-59D7-C341-B0AA-6D9E6736D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8664"/>
            <a:ext cx="10515600" cy="365126"/>
          </a:xfrm>
        </p:spPr>
        <p:txBody>
          <a:bodyPr anchor="t">
            <a:normAutofit/>
          </a:bodyPr>
          <a:lstStyle>
            <a:lvl1pPr>
              <a:defRPr sz="2000" b="1" i="0">
                <a:solidFill>
                  <a:schemeClr val="tx1"/>
                </a:solidFill>
                <a:latin typeface="Gilroy SemiBold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35726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5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4DA315-3977-1145-9337-290B96BE3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892"/>
            <a:ext cx="10515600" cy="1325563"/>
          </a:xfrm>
        </p:spPr>
        <p:txBody>
          <a:bodyPr anchor="t">
            <a:normAutofit/>
          </a:bodyPr>
          <a:lstStyle>
            <a:lvl1pPr>
              <a:defRPr sz="4000" b="0" i="0">
                <a:solidFill>
                  <a:schemeClr val="tx1"/>
                </a:solidFill>
                <a:latin typeface="Gilroy Medium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74E6B4-724F-E24F-8BD7-9CD50004B2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Gilroy Light" pitchFamily="2" charset="77"/>
              </a:defRPr>
            </a:lvl1pPr>
            <a:lvl2pPr>
              <a:defRPr b="0" i="0">
                <a:latin typeface="Gilroy Light" pitchFamily="2" charset="77"/>
              </a:defRPr>
            </a:lvl2pPr>
            <a:lvl3pPr>
              <a:defRPr b="0" i="0">
                <a:latin typeface="Gilroy Light" pitchFamily="2" charset="77"/>
              </a:defRPr>
            </a:lvl3pPr>
            <a:lvl4pPr>
              <a:defRPr b="0" i="0">
                <a:latin typeface="Gilroy Light" pitchFamily="2" charset="77"/>
              </a:defRPr>
            </a:lvl4pPr>
            <a:lvl5pPr>
              <a:defRPr b="0" i="0">
                <a:latin typeface="Gilroy Ligh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53B1C3-EB9F-C44C-B812-CD51666BF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07C22-9E7C-4C4E-BF44-9FE253F49F78}" type="datetime3">
              <a:rPr lang="de-DE" smtClean="0"/>
              <a:t>04/11/2021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081F18C-E507-1443-8A1D-A864F7EA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DF3A4A-CB00-6149-BA82-F0CE621C6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883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5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4DA315-3977-1145-9337-290B96BE3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1892"/>
            <a:ext cx="10515600" cy="1325563"/>
          </a:xfrm>
        </p:spPr>
        <p:txBody>
          <a:bodyPr anchor="t">
            <a:normAutofit/>
          </a:bodyPr>
          <a:lstStyle>
            <a:lvl1pPr>
              <a:defRPr sz="4000" b="0" i="0">
                <a:solidFill>
                  <a:schemeClr val="tx1"/>
                </a:solidFill>
                <a:latin typeface="Gilroy Medium" pitchFamily="2" charset="77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74E6B4-724F-E24F-8BD7-9CD50004B2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Gilroy Light" pitchFamily="2" charset="77"/>
              </a:defRPr>
            </a:lvl1pPr>
            <a:lvl2pPr>
              <a:defRPr b="0" i="0">
                <a:latin typeface="Gilroy Light" pitchFamily="2" charset="77"/>
              </a:defRPr>
            </a:lvl2pPr>
            <a:lvl3pPr>
              <a:defRPr b="0" i="0">
                <a:latin typeface="Gilroy Light" pitchFamily="2" charset="77"/>
              </a:defRPr>
            </a:lvl3pPr>
            <a:lvl4pPr>
              <a:defRPr b="0" i="0">
                <a:latin typeface="Gilroy Light" pitchFamily="2" charset="77"/>
              </a:defRPr>
            </a:lvl4pPr>
            <a:lvl5pPr>
              <a:defRPr b="0" i="0">
                <a:latin typeface="Gilroy Light" pitchFamily="2" charset="77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53B1C3-EB9F-C44C-B812-CD51666BF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A8947-E14F-3844-B8FD-B4A1BB143D88}" type="datetime3">
              <a:rPr lang="de-DE" smtClean="0"/>
              <a:t>04/11/2021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081F18C-E507-1443-8A1D-A864F7EA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DF3A4A-CB00-6149-BA82-F0CE621C6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13858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59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653B1C3-EB9F-C44C-B812-CD51666BF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5430-D54E-0743-8DBF-ED6E1072D8F3}" type="datetime3">
              <a:rPr lang="de-DE" smtClean="0"/>
              <a:t>04/11/2021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081F18C-E507-1443-8A1D-A864F7EA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DAS KREATIVE STUDIO for WEPA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0DF3A4A-CB00-6149-BA82-F0CE621C6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91DAF-98C7-1B4F-96E5-287426A0F80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108389E6-9F6D-354E-8098-7AFA340FDB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515979"/>
            <a:ext cx="10515600" cy="3339389"/>
          </a:xfrm>
        </p:spPr>
        <p:txBody>
          <a:bodyPr anchor="ctr">
            <a:normAutofit/>
          </a:bodyPr>
          <a:lstStyle>
            <a:lvl1pPr algn="ctr">
              <a:defRPr sz="4000" b="0" i="0">
                <a:solidFill>
                  <a:schemeClr val="tx1"/>
                </a:solidFill>
                <a:latin typeface="Gilroy Light" pitchFamily="2" charset="77"/>
              </a:defRPr>
            </a:lvl1pPr>
          </a:lstStyle>
          <a:p>
            <a:r>
              <a:rPr lang="de-DE" dirty="0"/>
              <a:t>„Master Zitat oder</a:t>
            </a:r>
            <a:br>
              <a:rPr lang="de-DE" dirty="0"/>
            </a:br>
            <a:r>
              <a:rPr lang="de-DE" dirty="0"/>
              <a:t>Statement …”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AE88968E-BA49-8743-8B69-B68246AF30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293895"/>
            <a:ext cx="10515600" cy="703638"/>
          </a:xfrm>
        </p:spPr>
        <p:txBody>
          <a:bodyPr anchor="b">
            <a:normAutofit/>
          </a:bodyPr>
          <a:lstStyle>
            <a:lvl1pPr marL="0" indent="0" algn="ctr">
              <a:buNone/>
              <a:defRPr sz="1600" b="1" i="0">
                <a:solidFill>
                  <a:schemeClr val="tx1"/>
                </a:solidFill>
                <a:latin typeface="Gilroy SemiBold" pitchFamily="2" charset="77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4119590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5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21881E1-1305-C94B-8AAA-5B2915187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422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056FFAD-D54D-8E4F-8BAA-556F46554A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95472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767EAB0-957B-E142-8ECF-E5994DB7CD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 spc="300">
                <a:solidFill>
                  <a:schemeClr val="tx1"/>
                </a:solidFill>
                <a:latin typeface="Gilroy Medium" pitchFamily="2" charset="77"/>
              </a:defRPr>
            </a:lvl1pPr>
          </a:lstStyle>
          <a:p>
            <a:fld id="{481A4E8B-6BA1-DF41-903B-120C977075CB}" type="datetime3">
              <a:rPr lang="de-DE" smtClean="0"/>
              <a:t>04/11/2021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AD0FBC4-9508-4744-8099-F7F5DBE62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 spc="300">
                <a:solidFill>
                  <a:schemeClr val="tx1"/>
                </a:solidFill>
                <a:latin typeface="Gilroy Medium" pitchFamily="2" charset="77"/>
              </a:defRPr>
            </a:lvl1pPr>
          </a:lstStyle>
          <a:p>
            <a:r>
              <a:rPr lang="de-DE"/>
              <a:t>DAS KREATIVE STUDIO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ACCEDF7-A749-2F4C-8064-A8B6D880D9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 spc="300">
                <a:solidFill>
                  <a:schemeClr val="tx1"/>
                </a:solidFill>
                <a:latin typeface="Gilroy Medium" pitchFamily="2" charset="77"/>
              </a:defRPr>
            </a:lvl1pPr>
          </a:lstStyle>
          <a:p>
            <a:fld id="{22091DAF-98C7-1B4F-96E5-287426A0F80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7140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49" r:id="rId2"/>
    <p:sldLayoutId id="2147483651" r:id="rId3"/>
    <p:sldLayoutId id="2147483665" r:id="rId4"/>
    <p:sldLayoutId id="2147483666" r:id="rId5"/>
    <p:sldLayoutId id="2147483650" r:id="rId6"/>
    <p:sldLayoutId id="2147483667" r:id="rId7"/>
    <p:sldLayoutId id="2147483664" r:id="rId8"/>
    <p:sldLayoutId id="2147483662" r:id="rId9"/>
    <p:sldLayoutId id="2147483663" r:id="rId10"/>
    <p:sldLayoutId id="2147483652" r:id="rId11"/>
    <p:sldLayoutId id="2147483659" r:id="rId12"/>
    <p:sldLayoutId id="2147483654" r:id="rId13"/>
    <p:sldLayoutId id="2147483658" r:id="rId14"/>
    <p:sldLayoutId id="2147483656" r:id="rId15"/>
    <p:sldLayoutId id="2147483657" r:id="rId16"/>
    <p:sldLayoutId id="2147483655" r:id="rId1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b="1" i="0" kern="1200">
          <a:solidFill>
            <a:srgbClr val="0D58C5"/>
          </a:solidFill>
          <a:latin typeface="Editor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Editor Ligh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Editor Ligh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ditor Light" pitchFamily="2" charset="77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Editor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Editor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495DA023-2B39-D94B-91F0-53A8F9A42E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fik 9" descr="Ein Bild, das Text enthält.&#10;&#10;Automatisch generierte Beschreibung">
            <a:extLst>
              <a:ext uri="{FF2B5EF4-FFF2-40B4-BE49-F238E27FC236}">
                <a16:creationId xmlns:a16="http://schemas.microsoft.com/office/drawing/2014/main" id="{A2B83F87-97CC-7C4C-A8B1-B5C6807427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5820" y="980728"/>
            <a:ext cx="2870200" cy="4673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Grafik 11" descr="Ein Bild, das Text enthält.&#10;&#10;Automatisch generierte Beschreibung">
            <a:extLst>
              <a:ext uri="{FF2B5EF4-FFF2-40B4-BE49-F238E27FC236}">
                <a16:creationId xmlns:a16="http://schemas.microsoft.com/office/drawing/2014/main" id="{18150843-CCCD-2448-B475-F3975C5A18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980728"/>
            <a:ext cx="2870200" cy="4673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Grafik 13" descr="Ein Bild, das Text enthält.&#10;&#10;Automatisch generierte Beschreibung">
            <a:extLst>
              <a:ext uri="{FF2B5EF4-FFF2-40B4-BE49-F238E27FC236}">
                <a16:creationId xmlns:a16="http://schemas.microsoft.com/office/drawing/2014/main" id="{DB668F54-BF08-F448-8AF1-D7A9EF3921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504" y="980728"/>
            <a:ext cx="2870200" cy="46736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8860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Warmes Blau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Breitbild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10" baseType="lpstr">
      <vt:lpstr>Gilroy SemiBold</vt:lpstr>
      <vt:lpstr>Editor</vt:lpstr>
      <vt:lpstr>Gilroy Bold</vt:lpstr>
      <vt:lpstr>Gilroy Light</vt:lpstr>
      <vt:lpstr>Editor Light</vt:lpstr>
      <vt:lpstr>Gilroy Medium</vt:lpstr>
      <vt:lpstr>Calibri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Katrin Niesen</dc:creator>
  <cp:lastModifiedBy>Judith Fietz</cp:lastModifiedBy>
  <cp:revision>736</cp:revision>
  <cp:lastPrinted>2021-01-28T09:07:59Z</cp:lastPrinted>
  <dcterms:created xsi:type="dcterms:W3CDTF">2019-11-20T16:36:40Z</dcterms:created>
  <dcterms:modified xsi:type="dcterms:W3CDTF">2021-11-04T12:56:07Z</dcterms:modified>
</cp:coreProperties>
</file>